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09,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0% change compared to February 2019 (8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0% change compared to February 2019 (3 crimes against persons)</a:t>
            </a:r>
          </a:p>
          <a:p>
            <a:pPr lvl="1"/>
            <a:r>
              <a:rPr b="1"/>
              <a:t>14 total crimes in 2020</a:t>
            </a:r>
          </a:p>
          <a:p>
            <a:pPr lvl="1"/>
            <a:r>
              <a:rPr b="1"/>
              <a:t>7.69% change compared to this time in 2019 (13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-33.3% change compared to this time in 2019 (9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90068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15870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36017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08422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3774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90802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February 2020</a:t>
            </a:r>
          </a:p>
          <a:p>
            <a:pPr lvl="1"/>
            <a:r>
              <a:rPr b="1"/>
              <a:t>0% change compared to February 2019 (9 total crimes)</a:t>
            </a:r>
          </a:p>
          <a:p>
            <a:pPr lvl="1"/>
            <a:r>
              <a:rPr b="1"/>
              <a:t>5 crime(s) against persons in February 2020</a:t>
            </a:r>
          </a:p>
          <a:p>
            <a:pPr lvl="1"/>
            <a:r>
              <a:rPr b="1"/>
              <a:t>150% change compared to February 2019 (2 crimes against persons)</a:t>
            </a:r>
          </a:p>
          <a:p>
            <a:pPr lvl="1"/>
            <a:r>
              <a:rPr b="1"/>
              <a:t>23 total crimes in 2020</a:t>
            </a:r>
          </a:p>
          <a:p>
            <a:pPr lvl="1"/>
            <a:r>
              <a:rPr b="1"/>
              <a:t>53.3% change compared to this time in 2019 (15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200% change compared to this time in 2019 (2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23762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91275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50166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99860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47469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69538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February 2020</a:t>
            </a:r>
          </a:p>
          <a:p>
            <a:pPr lvl="1"/>
            <a:r>
              <a:rPr b="1"/>
              <a:t>-64.7% change compared to February 2019 (17 total crimes)</a:t>
            </a:r>
          </a:p>
          <a:p>
            <a:pPr lvl="1"/>
            <a:r>
              <a:rPr b="1"/>
              <a:t>0 crime(s) against persons in February 2020</a:t>
            </a:r>
          </a:p>
          <a:p>
            <a:pPr lvl="1"/>
            <a:r>
              <a:rPr b="1"/>
              <a:t>-100% change compared to February 2019 (8 crimes against persons)</a:t>
            </a:r>
          </a:p>
          <a:p>
            <a:pPr lvl="1"/>
            <a:r>
              <a:rPr b="1"/>
              <a:t>15 total crimes in 2020</a:t>
            </a:r>
          </a:p>
          <a:p>
            <a:pPr lvl="1"/>
            <a:r>
              <a:rPr b="1"/>
              <a:t>-61.5% change compared to this time in 2019 (39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-81.2% change compared to this time in 2019 (16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6435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70091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05909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01389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05256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63796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833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47731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68341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32294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42674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30787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20960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60689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76462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67342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49136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6814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7856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36455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33696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01209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10 total crimes in February 2020</a:t>
            </a:r>
          </a:p>
          <a:p>
            <a:pPr lvl="1"/>
            <a:r>
              <a:rPr b="1"/>
              <a:t>-9.09% change compared to February 2019 (11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0% change compared to February 2019 (3 crimes against persons)</a:t>
            </a:r>
          </a:p>
          <a:p>
            <a:pPr lvl="1"/>
            <a:r>
              <a:rPr b="1"/>
              <a:t>16 total crimes in 2020</a:t>
            </a:r>
          </a:p>
          <a:p>
            <a:pPr lvl="1"/>
            <a:r>
              <a:rPr b="1"/>
              <a:t>-40.7% change compared to this time in 2019 (27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-33.3% change compared to this time in 2019 (9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73991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59485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9382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68145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9251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85559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2020-03-09T21:54:26Z</dcterms:created>
  <dcterms:modified xsi:type="dcterms:W3CDTF">2020-03-09T21:54:26Z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09,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